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74" r:id="rId3"/>
    <p:sldId id="265" r:id="rId4"/>
    <p:sldId id="260" r:id="rId5"/>
    <p:sldId id="276" r:id="rId6"/>
    <p:sldId id="277" r:id="rId7"/>
    <p:sldId id="273" r:id="rId8"/>
  </p:sldIdLst>
  <p:sldSz cx="12192000" cy="6858000"/>
  <p:notesSz cx="9144000" cy="6858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000"/>
    <a:srgbClr val="005800"/>
    <a:srgbClr val="004C00"/>
    <a:srgbClr val="004800"/>
    <a:srgbClr val="003E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C03EAA-5FF0-4306-8438-9BB5D8FF25DF}" v="91" dt="2020-02-27T12:10:28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 kuusinen" userId="fd4527b854465997" providerId="LiveId" clId="{65C03EAA-5FF0-4306-8438-9BB5D8FF25DF}"/>
    <pc:docChg chg="undo custSel addSld delSld modSld sldOrd">
      <pc:chgData name="Konsta kuusinen" userId="fd4527b854465997" providerId="LiveId" clId="{65C03EAA-5FF0-4306-8438-9BB5D8FF25DF}" dt="2020-03-04T08:49:38.565" v="5697" actId="20577"/>
      <pc:docMkLst>
        <pc:docMk/>
      </pc:docMkLst>
      <pc:sldChg chg="addSp delSp modSp ord">
        <pc:chgData name="Konsta kuusinen" userId="fd4527b854465997" providerId="LiveId" clId="{65C03EAA-5FF0-4306-8438-9BB5D8FF25DF}" dt="2020-02-24T08:33:02.098" v="1081" actId="113"/>
        <pc:sldMkLst>
          <pc:docMk/>
          <pc:sldMk cId="376549479" sldId="265"/>
        </pc:sldMkLst>
        <pc:spChg chg="add del">
          <ac:chgData name="Konsta kuusinen" userId="fd4527b854465997" providerId="LiveId" clId="{65C03EAA-5FF0-4306-8438-9BB5D8FF25DF}" dt="2020-02-24T08:28:53.965" v="403"/>
          <ac:spMkLst>
            <pc:docMk/>
            <pc:sldMk cId="376549479" sldId="265"/>
            <ac:spMk id="2" creationId="{A5D6F22B-08B7-497B-8BAD-19C6B6737765}"/>
          </ac:spMkLst>
        </pc:spChg>
        <pc:spChg chg="del">
          <ac:chgData name="Konsta kuusinen" userId="fd4527b854465997" providerId="LiveId" clId="{65C03EAA-5FF0-4306-8438-9BB5D8FF25DF}" dt="2020-02-24T08:29:28.832" v="506" actId="478"/>
          <ac:spMkLst>
            <pc:docMk/>
            <pc:sldMk cId="376549479" sldId="265"/>
            <ac:spMk id="9" creationId="{00000000-0000-0000-0000-000000000000}"/>
          </ac:spMkLst>
        </pc:spChg>
        <pc:spChg chg="add mod">
          <ac:chgData name="Konsta kuusinen" userId="fd4527b854465997" providerId="LiveId" clId="{65C03EAA-5FF0-4306-8438-9BB5D8FF25DF}" dt="2020-02-24T08:30:37.577" v="616" actId="1076"/>
          <ac:spMkLst>
            <pc:docMk/>
            <pc:sldMk cId="376549479" sldId="265"/>
            <ac:spMk id="11" creationId="{852B6B1D-D021-4CB0-8AC2-A22455978BDC}"/>
          </ac:spMkLst>
        </pc:spChg>
        <pc:spChg chg="add mod">
          <ac:chgData name="Konsta kuusinen" userId="fd4527b854465997" providerId="LiveId" clId="{65C03EAA-5FF0-4306-8438-9BB5D8FF25DF}" dt="2020-02-24T08:33:02.098" v="1081" actId="113"/>
          <ac:spMkLst>
            <pc:docMk/>
            <pc:sldMk cId="376549479" sldId="265"/>
            <ac:spMk id="13" creationId="{ED669C8A-13ED-403F-8CD9-D9A4F6BB55A8}"/>
          </ac:spMkLst>
        </pc:spChg>
      </pc:sldChg>
      <pc:sldChg chg="del">
        <pc:chgData name="Konsta kuusinen" userId="fd4527b854465997" providerId="LiveId" clId="{65C03EAA-5FF0-4306-8438-9BB5D8FF25DF}" dt="2020-02-24T08:29:45.398" v="509" actId="47"/>
        <pc:sldMkLst>
          <pc:docMk/>
          <pc:sldMk cId="3860810286" sldId="266"/>
        </pc:sldMkLst>
      </pc:sldChg>
      <pc:sldChg chg="del">
        <pc:chgData name="Konsta kuusinen" userId="fd4527b854465997" providerId="LiveId" clId="{65C03EAA-5FF0-4306-8438-9BB5D8FF25DF}" dt="2020-02-24T08:41:23.204" v="2383" actId="47"/>
        <pc:sldMkLst>
          <pc:docMk/>
          <pc:sldMk cId="959900030" sldId="267"/>
        </pc:sldMkLst>
      </pc:sldChg>
      <pc:sldChg chg="del">
        <pc:chgData name="Konsta kuusinen" userId="fd4527b854465997" providerId="LiveId" clId="{65C03EAA-5FF0-4306-8438-9BB5D8FF25DF}" dt="2020-02-24T08:42:10.743" v="2682" actId="47"/>
        <pc:sldMkLst>
          <pc:docMk/>
          <pc:sldMk cId="4281574728" sldId="269"/>
        </pc:sldMkLst>
      </pc:sldChg>
      <pc:sldChg chg="del">
        <pc:chgData name="Konsta kuusinen" userId="fd4527b854465997" providerId="LiveId" clId="{65C03EAA-5FF0-4306-8438-9BB5D8FF25DF}" dt="2020-02-24T08:42:31.523" v="2686" actId="47"/>
        <pc:sldMkLst>
          <pc:docMk/>
          <pc:sldMk cId="3255092110" sldId="270"/>
        </pc:sldMkLst>
      </pc:sldChg>
      <pc:sldChg chg="modSp">
        <pc:chgData name="Konsta kuusinen" userId="fd4527b854465997" providerId="LiveId" clId="{65C03EAA-5FF0-4306-8438-9BB5D8FF25DF}" dt="2020-02-27T11:10:53.372" v="2994" actId="20577"/>
        <pc:sldMkLst>
          <pc:docMk/>
          <pc:sldMk cId="1493114461" sldId="272"/>
        </pc:sldMkLst>
        <pc:graphicFrameChg chg="modGraphic">
          <ac:chgData name="Konsta kuusinen" userId="fd4527b854465997" providerId="LiveId" clId="{65C03EAA-5FF0-4306-8438-9BB5D8FF25DF}" dt="2020-02-27T11:10:53.372" v="2994" actId="20577"/>
          <ac:graphicFrameMkLst>
            <pc:docMk/>
            <pc:sldMk cId="1493114461" sldId="272"/>
            <ac:graphicFrameMk id="5" creationId="{CD721663-5C8A-494A-AFA1-EFF262B11BF6}"/>
          </ac:graphicFrameMkLst>
        </pc:graphicFrameChg>
      </pc:sldChg>
      <pc:sldChg chg="addSp delSp modSp add">
        <pc:chgData name="Konsta kuusinen" userId="fd4527b854465997" providerId="LiveId" clId="{65C03EAA-5FF0-4306-8438-9BB5D8FF25DF}" dt="2020-03-04T08:49:38.565" v="5697" actId="20577"/>
        <pc:sldMkLst>
          <pc:docMk/>
          <pc:sldMk cId="3704326464" sldId="273"/>
        </pc:sldMkLst>
        <pc:spChg chg="del">
          <ac:chgData name="Konsta kuusinen" userId="fd4527b854465997" providerId="LiveId" clId="{65C03EAA-5FF0-4306-8438-9BB5D8FF25DF}" dt="2020-02-14T10:11:04.001" v="1" actId="478"/>
          <ac:spMkLst>
            <pc:docMk/>
            <pc:sldMk cId="3704326464" sldId="273"/>
            <ac:spMk id="9" creationId="{00000000-0000-0000-0000-000000000000}"/>
          </ac:spMkLst>
        </pc:spChg>
        <pc:spChg chg="add mod">
          <ac:chgData name="Konsta kuusinen" userId="fd4527b854465997" providerId="LiveId" clId="{65C03EAA-5FF0-4306-8438-9BB5D8FF25DF}" dt="2020-03-04T08:49:15.460" v="5626" actId="20577"/>
          <ac:spMkLst>
            <pc:docMk/>
            <pc:sldMk cId="3704326464" sldId="273"/>
            <ac:spMk id="11" creationId="{872ED266-E63D-467A-838F-D73F651BF87F}"/>
          </ac:spMkLst>
        </pc:spChg>
        <pc:spChg chg="add mod">
          <ac:chgData name="Konsta kuusinen" userId="fd4527b854465997" providerId="LiveId" clId="{65C03EAA-5FF0-4306-8438-9BB5D8FF25DF}" dt="2020-03-04T08:49:38.565" v="5697" actId="20577"/>
          <ac:spMkLst>
            <pc:docMk/>
            <pc:sldMk cId="3704326464" sldId="273"/>
            <ac:spMk id="13" creationId="{CE9EDB27-CB41-4D96-A318-96ABB27DF6D8}"/>
          </ac:spMkLst>
        </pc:spChg>
        <pc:spChg chg="add">
          <ac:chgData name="Konsta kuusinen" userId="fd4527b854465997" providerId="LiveId" clId="{65C03EAA-5FF0-4306-8438-9BB5D8FF25DF}" dt="2020-02-14T10:11:36.992" v="4"/>
          <ac:spMkLst>
            <pc:docMk/>
            <pc:sldMk cId="3704326464" sldId="273"/>
            <ac:spMk id="14" creationId="{EF5025B8-250D-4E64-BE33-FFE5EC29A66C}"/>
          </ac:spMkLst>
        </pc:spChg>
      </pc:sldChg>
      <pc:sldChg chg="modSp add">
        <pc:chgData name="Konsta kuusinen" userId="fd4527b854465997" providerId="LiveId" clId="{65C03EAA-5FF0-4306-8438-9BB5D8FF25DF}" dt="2020-02-24T08:29:18.714" v="503" actId="20577"/>
        <pc:sldMkLst>
          <pc:docMk/>
          <pc:sldMk cId="984178578" sldId="274"/>
        </pc:sldMkLst>
        <pc:spChg chg="mod">
          <ac:chgData name="Konsta kuusinen" userId="fd4527b854465997" providerId="LiveId" clId="{65C03EAA-5FF0-4306-8438-9BB5D8FF25DF}" dt="2020-02-24T08:29:18.714" v="503" actId="20577"/>
          <ac:spMkLst>
            <pc:docMk/>
            <pc:sldMk cId="984178578" sldId="274"/>
            <ac:spMk id="9" creationId="{00000000-0000-0000-0000-000000000000}"/>
          </ac:spMkLst>
        </pc:spChg>
      </pc:sldChg>
      <pc:sldChg chg="addSp delSp modSp add modAnim">
        <pc:chgData name="Konsta kuusinen" userId="fd4527b854465997" providerId="LiveId" clId="{65C03EAA-5FF0-4306-8438-9BB5D8FF25DF}" dt="2020-03-04T08:35:55.991" v="5481" actId="20577"/>
        <pc:sldMkLst>
          <pc:docMk/>
          <pc:sldMk cId="276626297" sldId="275"/>
        </pc:sldMkLst>
        <pc:spChg chg="add del mod">
          <ac:chgData name="Konsta kuusinen" userId="fd4527b854465997" providerId="LiveId" clId="{65C03EAA-5FF0-4306-8438-9BB5D8FF25DF}" dt="2020-02-27T12:02:13.399" v="4214"/>
          <ac:spMkLst>
            <pc:docMk/>
            <pc:sldMk cId="276626297" sldId="275"/>
            <ac:spMk id="4" creationId="{E9FBD7FB-EDD1-4A71-A61C-C558BDFD636D}"/>
          </ac:spMkLst>
        </pc:spChg>
        <pc:spChg chg="add mod">
          <ac:chgData name="Konsta kuusinen" userId="fd4527b854465997" providerId="LiveId" clId="{65C03EAA-5FF0-4306-8438-9BB5D8FF25DF}" dt="2020-03-02T09:35:56.882" v="5060" actId="20577"/>
          <ac:spMkLst>
            <pc:docMk/>
            <pc:sldMk cId="276626297" sldId="275"/>
            <ac:spMk id="5" creationId="{34880872-ADEC-47BF-A533-4479C0872C6E}"/>
          </ac:spMkLst>
        </pc:spChg>
        <pc:spChg chg="del">
          <ac:chgData name="Konsta kuusinen" userId="fd4527b854465997" providerId="LiveId" clId="{65C03EAA-5FF0-4306-8438-9BB5D8FF25DF}" dt="2020-02-27T12:01:30.214" v="4197" actId="478"/>
          <ac:spMkLst>
            <pc:docMk/>
            <pc:sldMk cId="276626297" sldId="275"/>
            <ac:spMk id="7" creationId="{2B1537D8-C793-41BC-ABF1-769655BCB70A}"/>
          </ac:spMkLst>
        </pc:spChg>
        <pc:spChg chg="del">
          <ac:chgData name="Konsta kuusinen" userId="fd4527b854465997" providerId="LiveId" clId="{65C03EAA-5FF0-4306-8438-9BB5D8FF25DF}" dt="2020-02-27T12:01:31.940" v="4198" actId="478"/>
          <ac:spMkLst>
            <pc:docMk/>
            <pc:sldMk cId="276626297" sldId="275"/>
            <ac:spMk id="8" creationId="{A67544A5-0C36-4E5F-A5F3-B0A0C942566A}"/>
          </ac:spMkLst>
        </pc:spChg>
        <pc:spChg chg="del">
          <ac:chgData name="Konsta kuusinen" userId="fd4527b854465997" providerId="LiveId" clId="{65C03EAA-5FF0-4306-8438-9BB5D8FF25DF}" dt="2020-02-27T12:01:33.631" v="4199" actId="478"/>
          <ac:spMkLst>
            <pc:docMk/>
            <pc:sldMk cId="276626297" sldId="275"/>
            <ac:spMk id="10" creationId="{C65C47F0-27A3-4C86-90BB-0346F0CE2006}"/>
          </ac:spMkLst>
        </pc:spChg>
        <pc:spChg chg="mod">
          <ac:chgData name="Konsta kuusinen" userId="fd4527b854465997" providerId="LiveId" clId="{65C03EAA-5FF0-4306-8438-9BB5D8FF25DF}" dt="2020-02-24T08:41:04.143" v="2381" actId="1076"/>
          <ac:spMkLst>
            <pc:docMk/>
            <pc:sldMk cId="276626297" sldId="275"/>
            <ac:spMk id="11" creationId="{852B6B1D-D021-4CB0-8AC2-A22455978BDC}"/>
          </ac:spMkLst>
        </pc:spChg>
        <pc:spChg chg="add mod">
          <ac:chgData name="Konsta kuusinen" userId="fd4527b854465997" providerId="LiveId" clId="{65C03EAA-5FF0-4306-8438-9BB5D8FF25DF}" dt="2020-03-04T08:35:55.991" v="5481" actId="20577"/>
          <ac:spMkLst>
            <pc:docMk/>
            <pc:sldMk cId="276626297" sldId="275"/>
            <ac:spMk id="13" creationId="{5EB67F3A-1C97-4D4A-98C8-BB4C09222AB2}"/>
          </ac:spMkLst>
        </pc:spChg>
        <pc:spChg chg="del mod">
          <ac:chgData name="Konsta kuusinen" userId="fd4527b854465997" providerId="LiveId" clId="{65C03EAA-5FF0-4306-8438-9BB5D8FF25DF}" dt="2020-02-24T08:33:28.129" v="1084" actId="478"/>
          <ac:spMkLst>
            <pc:docMk/>
            <pc:sldMk cId="276626297" sldId="275"/>
            <ac:spMk id="13" creationId="{ED669C8A-13ED-403F-8CD9-D9A4F6BB55A8}"/>
          </ac:spMkLst>
        </pc:spChg>
        <pc:spChg chg="add del mod">
          <ac:chgData name="Konsta kuusinen" userId="fd4527b854465997" providerId="LiveId" clId="{65C03EAA-5FF0-4306-8438-9BB5D8FF25DF}" dt="2020-02-27T11:56:43.627" v="4159" actId="478"/>
          <ac:spMkLst>
            <pc:docMk/>
            <pc:sldMk cId="276626297" sldId="275"/>
            <ac:spMk id="14" creationId="{52468914-DF21-47D5-8B5F-A0747C1B4DE1}"/>
          </ac:spMkLst>
        </pc:spChg>
        <pc:spChg chg="add mod">
          <ac:chgData name="Konsta kuusinen" userId="fd4527b854465997" providerId="LiveId" clId="{65C03EAA-5FF0-4306-8438-9BB5D8FF25DF}" dt="2020-02-27T12:10:14.008" v="4938" actId="1076"/>
          <ac:spMkLst>
            <pc:docMk/>
            <pc:sldMk cId="276626297" sldId="275"/>
            <ac:spMk id="15" creationId="{AB951E6F-99CC-443F-95BB-E647C7B3B1FE}"/>
          </ac:spMkLst>
        </pc:spChg>
        <pc:spChg chg="add mod">
          <ac:chgData name="Konsta kuusinen" userId="fd4527b854465997" providerId="LiveId" clId="{65C03EAA-5FF0-4306-8438-9BB5D8FF25DF}" dt="2020-02-27T12:09:46.972" v="4936" actId="1076"/>
          <ac:spMkLst>
            <pc:docMk/>
            <pc:sldMk cId="276626297" sldId="275"/>
            <ac:spMk id="16" creationId="{61034458-9733-4E6A-8B44-AD3262695E29}"/>
          </ac:spMkLst>
        </pc:spChg>
        <pc:spChg chg="add mod">
          <ac:chgData name="Konsta kuusinen" userId="fd4527b854465997" providerId="LiveId" clId="{65C03EAA-5FF0-4306-8438-9BB5D8FF25DF}" dt="2020-02-27T12:09:42.640" v="4935" actId="1076"/>
          <ac:spMkLst>
            <pc:docMk/>
            <pc:sldMk cId="276626297" sldId="275"/>
            <ac:spMk id="17" creationId="{FCE22EB1-AF33-417C-8387-536CECE2D248}"/>
          </ac:spMkLst>
        </pc:spChg>
        <pc:spChg chg="add del mod">
          <ac:chgData name="Konsta kuusinen" userId="fd4527b854465997" providerId="LiveId" clId="{65C03EAA-5FF0-4306-8438-9BB5D8FF25DF}" dt="2020-03-02T09:35:48.754" v="5057" actId="478"/>
          <ac:spMkLst>
            <pc:docMk/>
            <pc:sldMk cId="276626297" sldId="275"/>
            <ac:spMk id="18" creationId="{13DAE0C0-0255-41C0-A788-C1B3A23F2275}"/>
          </ac:spMkLst>
        </pc:spChg>
        <pc:picChg chg="add mod">
          <ac:chgData name="Konsta kuusinen" userId="fd4527b854465997" providerId="LiveId" clId="{65C03EAA-5FF0-4306-8438-9BB5D8FF25DF}" dt="2020-02-27T12:01:41.953" v="4205" actId="1076"/>
          <ac:picMkLst>
            <pc:docMk/>
            <pc:sldMk cId="276626297" sldId="275"/>
            <ac:picMk id="2" creationId="{2D2FD91A-19E9-43BF-B0F7-32ED5B2C4BB9}"/>
          </ac:picMkLst>
        </pc:picChg>
        <pc:picChg chg="del">
          <ac:chgData name="Konsta kuusinen" userId="fd4527b854465997" providerId="LiveId" clId="{65C03EAA-5FF0-4306-8438-9BB5D8FF25DF}" dt="2020-02-27T12:01:29.463" v="4196" actId="478"/>
          <ac:picMkLst>
            <pc:docMk/>
            <pc:sldMk cId="276626297" sldId="275"/>
            <ac:picMk id="3" creationId="{ACDC553B-0367-4D28-821A-3E54C6B18E88}"/>
          </ac:picMkLst>
        </pc:picChg>
        <pc:picChg chg="del mod">
          <ac:chgData name="Konsta kuusinen" userId="fd4527b854465997" providerId="LiveId" clId="{65C03EAA-5FF0-4306-8438-9BB5D8FF25DF}" dt="2020-02-27T12:01:35.171" v="4201" actId="478"/>
          <ac:picMkLst>
            <pc:docMk/>
            <pc:sldMk cId="276626297" sldId="275"/>
            <ac:picMk id="12" creationId="{6D111500-A078-42D5-9694-B5C786CD3C79}"/>
          </ac:picMkLst>
        </pc:picChg>
        <pc:picChg chg="del mod">
          <ac:chgData name="Konsta kuusinen" userId="fd4527b854465997" providerId="LiveId" clId="{65C03EAA-5FF0-4306-8438-9BB5D8FF25DF}" dt="2020-02-27T12:01:36.624" v="4203" actId="478"/>
          <ac:picMkLst>
            <pc:docMk/>
            <pc:sldMk cId="276626297" sldId="275"/>
            <ac:picMk id="20" creationId="{AB297192-C4AB-4F97-89E1-6DEC8758E075}"/>
          </ac:picMkLst>
        </pc:picChg>
      </pc:sldChg>
      <pc:sldChg chg="delSp modSp add">
        <pc:chgData name="Konsta kuusinen" userId="fd4527b854465997" providerId="LiveId" clId="{65C03EAA-5FF0-4306-8438-9BB5D8FF25DF}" dt="2020-02-24T09:50:43.724" v="2984" actId="478"/>
        <pc:sldMkLst>
          <pc:docMk/>
          <pc:sldMk cId="1850650418" sldId="276"/>
        </pc:sldMkLst>
        <pc:spChg chg="mod">
          <ac:chgData name="Konsta kuusinen" userId="fd4527b854465997" providerId="LiveId" clId="{65C03EAA-5FF0-4306-8438-9BB5D8FF25DF}" dt="2020-02-24T08:42:05.233" v="2681" actId="20577"/>
          <ac:spMkLst>
            <pc:docMk/>
            <pc:sldMk cId="1850650418" sldId="276"/>
            <ac:spMk id="11" creationId="{852B6B1D-D021-4CB0-8AC2-A22455978BDC}"/>
          </ac:spMkLst>
        </pc:spChg>
        <pc:spChg chg="del mod">
          <ac:chgData name="Konsta kuusinen" userId="fd4527b854465997" providerId="LiveId" clId="{65C03EAA-5FF0-4306-8438-9BB5D8FF25DF}" dt="2020-02-24T09:50:43.724" v="2984" actId="478"/>
          <ac:spMkLst>
            <pc:docMk/>
            <pc:sldMk cId="1850650418" sldId="276"/>
            <ac:spMk id="13" creationId="{ED669C8A-13ED-403F-8CD9-D9A4F6BB55A8}"/>
          </ac:spMkLst>
        </pc:spChg>
      </pc:sldChg>
      <pc:sldChg chg="addSp modSp add">
        <pc:chgData name="Konsta kuusinen" userId="fd4527b854465997" providerId="LiveId" clId="{65C03EAA-5FF0-4306-8438-9BB5D8FF25DF}" dt="2020-02-24T08:44:21.760" v="2801" actId="20577"/>
        <pc:sldMkLst>
          <pc:docMk/>
          <pc:sldMk cId="2725743096" sldId="277"/>
        </pc:sldMkLst>
        <pc:spChg chg="mod">
          <ac:chgData name="Konsta kuusinen" userId="fd4527b854465997" providerId="LiveId" clId="{65C03EAA-5FF0-4306-8438-9BB5D8FF25DF}" dt="2020-02-24T08:42:48.953" v="2745" actId="20577"/>
          <ac:spMkLst>
            <pc:docMk/>
            <pc:sldMk cId="2725743096" sldId="277"/>
            <ac:spMk id="11" creationId="{852B6B1D-D021-4CB0-8AC2-A22455978BDC}"/>
          </ac:spMkLst>
        </pc:spChg>
        <pc:spChg chg="add mod">
          <ac:chgData name="Konsta kuusinen" userId="fd4527b854465997" providerId="LiveId" clId="{65C03EAA-5FF0-4306-8438-9BB5D8FF25DF}" dt="2020-02-24T08:44:21.760" v="2801" actId="20577"/>
          <ac:spMkLst>
            <pc:docMk/>
            <pc:sldMk cId="2725743096" sldId="277"/>
            <ac:spMk id="14" creationId="{75F0C6D8-B17E-4C3C-B3FD-1B96CC9DCF96}"/>
          </ac:spMkLst>
        </pc:spChg>
      </pc:sldChg>
      <pc:sldChg chg="modSp add">
        <pc:chgData name="Konsta kuusinen" userId="fd4527b854465997" providerId="LiveId" clId="{65C03EAA-5FF0-4306-8438-9BB5D8FF25DF}" dt="2020-03-04T08:39:51.052" v="5553" actId="20577"/>
        <pc:sldMkLst>
          <pc:docMk/>
          <pc:sldMk cId="2096184679" sldId="278"/>
        </pc:sldMkLst>
        <pc:spChg chg="mod">
          <ac:chgData name="Konsta kuusinen" userId="fd4527b854465997" providerId="LiveId" clId="{65C03EAA-5FF0-4306-8438-9BB5D8FF25DF}" dt="2020-03-04T08:39:51.052" v="5553" actId="20577"/>
          <ac:spMkLst>
            <pc:docMk/>
            <pc:sldMk cId="2096184679" sldId="278"/>
            <ac:spMk id="14" creationId="{52468914-DF21-47D5-8B5F-A0747C1B4DE1}"/>
          </ac:spMkLst>
        </pc:spChg>
      </pc:sldChg>
      <pc:sldChg chg="add del">
        <pc:chgData name="Konsta kuusinen" userId="fd4527b854465997" providerId="LiveId" clId="{65C03EAA-5FF0-4306-8438-9BB5D8FF25DF}" dt="2020-02-27T12:09:29.272" v="4934" actId="47"/>
        <pc:sldMkLst>
          <pc:docMk/>
          <pc:sldMk cId="3557052534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1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0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82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900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878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477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0459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8388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9072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098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50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29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56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2134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31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0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2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8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71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3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3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5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F131-E396-4D97-B3B5-34F56C071F3D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ADF9C-7F05-4983-84C9-63B65D588C6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7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3420D-ED8D-4235-98A2-5416D5C55AED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6997-5AEB-4D16-935E-857CFE86A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775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tuomas.valosaari@grifk.f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2B1537D8-C793-41BC-ABF1-769655BCB70A}"/>
              </a:ext>
            </a:extLst>
          </p:cNvPr>
          <p:cNvSpPr/>
          <p:nvPr/>
        </p:nvSpPr>
        <p:spPr>
          <a:xfrm>
            <a:off x="0" y="5618480"/>
            <a:ext cx="12192000" cy="223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67544A5-0C36-4E5F-A5F3-B0A0C942566A}"/>
              </a:ext>
            </a:extLst>
          </p:cNvPr>
          <p:cNvSpPr/>
          <p:nvPr/>
        </p:nvSpPr>
        <p:spPr>
          <a:xfrm>
            <a:off x="0" y="6030406"/>
            <a:ext cx="12192000" cy="2173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C65C47F0-27A3-4C86-90BB-0346F0CE2006}"/>
              </a:ext>
            </a:extLst>
          </p:cNvPr>
          <p:cNvSpPr/>
          <p:nvPr/>
        </p:nvSpPr>
        <p:spPr>
          <a:xfrm>
            <a:off x="0" y="6452531"/>
            <a:ext cx="12192000" cy="2173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D111500-A078-42D5-9694-B5C786CD3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38" y="5440223"/>
            <a:ext cx="1147123" cy="1417777"/>
          </a:xfrm>
          <a:prstGeom prst="rect">
            <a:avLst/>
          </a:prstGeom>
        </p:spPr>
      </p:pic>
      <p:pic>
        <p:nvPicPr>
          <p:cNvPr id="20" name="Kuva 19" descr="Kuva, joka sisältää kohteen clipart-kuva&#10;&#10;Kuvaus luotu automaattisesti">
            <a:extLst>
              <a:ext uri="{FF2B5EF4-FFF2-40B4-BE49-F238E27FC236}">
                <a16:creationId xmlns:a16="http://schemas.microsoft.com/office/drawing/2014/main" id="{AB297192-C4AB-4F97-89E1-6DEC8758E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23" b="94118" l="9000" r="91000">
                        <a14:foregroundMark x1="64500" y1="10084" x2="64500" y2="10084"/>
                        <a14:foregroundMark x1="51000" y1="6723" x2="51000" y2="6723"/>
                        <a14:foregroundMark x1="91000" y1="94118" x2="91000" y2="94118"/>
                        <a14:foregroundMark x1="9000" y1="94118" x2="9000" y2="94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14" y="5393461"/>
            <a:ext cx="2073747" cy="15113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CDC553B-0367-4D28-821A-3E54C6B18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8751" y1="23123" x2="38751" y2="23123"/>
                        <a14:foregroundMark x1="66382" y1="23729" x2="66382" y2="23729"/>
                        <a14:foregroundMark x1="30368" y1="73608" x2="30368" y2="73608"/>
                        <a14:foregroundMark x1="41146" y1="84867" x2="35158" y2="83777"/>
                        <a14:foregroundMark x1="31223" y1="63923" x2="37211" y2="54843"/>
                        <a14:foregroundMark x1="61591" y1="44673" x2="67151" y2="36199"/>
                        <a14:foregroundMark x1="63559" y1="17554" x2="55945" y2="17554"/>
                        <a14:foregroundMark x1="49187" y1="31114" x2="49187" y2="31114"/>
                        <a14:foregroundMark x1="49187" y1="31114" x2="49615" y2="52663"/>
                        <a14:foregroundMark x1="44397" y1="77482" x2="63302" y2="66223"/>
                        <a14:foregroundMark x1="63302" y1="66223" x2="45081" y2="56901"/>
                        <a14:foregroundMark x1="45081" y1="56901" x2="41574" y2="820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045" y="5251745"/>
            <a:ext cx="2021231" cy="1794731"/>
          </a:xfrm>
          <a:prstGeom prst="rect">
            <a:avLst/>
          </a:prstGeom>
        </p:spPr>
      </p:pic>
      <p:sp>
        <p:nvSpPr>
          <p:cNvPr id="9" name="Tekstiruutu 8"/>
          <p:cNvSpPr txBox="1"/>
          <p:nvPr/>
        </p:nvSpPr>
        <p:spPr>
          <a:xfrm>
            <a:off x="4269585" y="1847001"/>
            <a:ext cx="365283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prstClr val="black"/>
                </a:solidFill>
              </a:rPr>
              <a:t>Seurayhteisön</a:t>
            </a:r>
            <a:r>
              <a:rPr lang="en-US" sz="2400" b="1" dirty="0">
                <a:solidFill>
                  <a:prstClr val="black"/>
                </a:solidFill>
              </a:rPr>
              <a:t> U16 </a:t>
            </a:r>
            <a:r>
              <a:rPr lang="en-US" sz="2400" b="1" dirty="0" err="1">
                <a:solidFill>
                  <a:prstClr val="black"/>
                </a:solidFill>
              </a:rPr>
              <a:t>ikäluokan</a:t>
            </a:r>
            <a:r>
              <a:rPr lang="en-US" sz="2400" b="1" dirty="0">
                <a:solidFill>
                  <a:prstClr val="black"/>
                </a:solidFill>
              </a:rPr>
              <a:t> info </a:t>
            </a:r>
            <a:r>
              <a:rPr lang="en-US" sz="2400" b="1" dirty="0" err="1">
                <a:solidFill>
                  <a:prstClr val="black"/>
                </a:solidFill>
              </a:rPr>
              <a:t>kaudesta</a:t>
            </a:r>
            <a:r>
              <a:rPr lang="en-US" sz="2400" b="1" dirty="0">
                <a:solidFill>
                  <a:prstClr val="black"/>
                </a:solidFill>
              </a:rPr>
              <a:t> 2020-2021</a:t>
            </a:r>
          </a:p>
          <a:p>
            <a:pPr algn="ctr"/>
            <a:endParaRPr lang="en-US" sz="2400" b="1" dirty="0">
              <a:solidFill>
                <a:prstClr val="black"/>
              </a:solidFill>
            </a:endParaRPr>
          </a:p>
          <a:p>
            <a:pPr algn="ctr"/>
            <a:r>
              <a:rPr lang="en-US" sz="2000" dirty="0">
                <a:solidFill>
                  <a:prstClr val="black"/>
                </a:solidFill>
              </a:rPr>
              <a:t>5.3 </a:t>
            </a:r>
            <a:r>
              <a:rPr lang="en-US" sz="2000" dirty="0" err="1">
                <a:solidFill>
                  <a:prstClr val="black"/>
                </a:solidFill>
              </a:rPr>
              <a:t>Kauniaisten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jäähalli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17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2B1537D8-C793-41BC-ABF1-769655BCB70A}"/>
              </a:ext>
            </a:extLst>
          </p:cNvPr>
          <p:cNvSpPr/>
          <p:nvPr/>
        </p:nvSpPr>
        <p:spPr>
          <a:xfrm>
            <a:off x="0" y="5618480"/>
            <a:ext cx="12192000" cy="223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67544A5-0C36-4E5F-A5F3-B0A0C942566A}"/>
              </a:ext>
            </a:extLst>
          </p:cNvPr>
          <p:cNvSpPr/>
          <p:nvPr/>
        </p:nvSpPr>
        <p:spPr>
          <a:xfrm>
            <a:off x="0" y="6030406"/>
            <a:ext cx="12192000" cy="2173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C65C47F0-27A3-4C86-90BB-0346F0CE2006}"/>
              </a:ext>
            </a:extLst>
          </p:cNvPr>
          <p:cNvSpPr/>
          <p:nvPr/>
        </p:nvSpPr>
        <p:spPr>
          <a:xfrm>
            <a:off x="0" y="6452531"/>
            <a:ext cx="12192000" cy="2173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D111500-A078-42D5-9694-B5C786CD3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38" y="5440223"/>
            <a:ext cx="1147123" cy="1417777"/>
          </a:xfrm>
          <a:prstGeom prst="rect">
            <a:avLst/>
          </a:prstGeom>
        </p:spPr>
      </p:pic>
      <p:pic>
        <p:nvPicPr>
          <p:cNvPr id="20" name="Kuva 19" descr="Kuva, joka sisältää kohteen clipart-kuva&#10;&#10;Kuvaus luotu automaattisesti">
            <a:extLst>
              <a:ext uri="{FF2B5EF4-FFF2-40B4-BE49-F238E27FC236}">
                <a16:creationId xmlns:a16="http://schemas.microsoft.com/office/drawing/2014/main" id="{AB297192-C4AB-4F97-89E1-6DEC8758E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23" b="94118" l="9000" r="91000">
                        <a14:foregroundMark x1="64500" y1="10084" x2="64500" y2="10084"/>
                        <a14:foregroundMark x1="51000" y1="6723" x2="51000" y2="6723"/>
                        <a14:foregroundMark x1="91000" y1="94118" x2="91000" y2="94118"/>
                        <a14:foregroundMark x1="9000" y1="94118" x2="9000" y2="94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14" y="5393461"/>
            <a:ext cx="2073747" cy="15113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CDC553B-0367-4D28-821A-3E54C6B18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8751" y1="23123" x2="38751" y2="23123"/>
                        <a14:foregroundMark x1="66382" y1="23729" x2="66382" y2="23729"/>
                        <a14:foregroundMark x1="30368" y1="73608" x2="30368" y2="73608"/>
                        <a14:foregroundMark x1="41146" y1="84867" x2="35158" y2="83777"/>
                        <a14:foregroundMark x1="31223" y1="63923" x2="37211" y2="54843"/>
                        <a14:foregroundMark x1="61591" y1="44673" x2="67151" y2="36199"/>
                        <a14:foregroundMark x1="63559" y1="17554" x2="55945" y2="17554"/>
                        <a14:foregroundMark x1="49187" y1="31114" x2="49187" y2="31114"/>
                        <a14:foregroundMark x1="49187" y1="31114" x2="49615" y2="52663"/>
                        <a14:foregroundMark x1="44397" y1="77482" x2="63302" y2="66223"/>
                        <a14:foregroundMark x1="63302" y1="66223" x2="45081" y2="56901"/>
                        <a14:foregroundMark x1="45081" y1="56901" x2="41574" y2="820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045" y="5251745"/>
            <a:ext cx="2021231" cy="1794731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852B6B1D-D021-4CB0-8AC2-A22455978BDC}"/>
              </a:ext>
            </a:extLst>
          </p:cNvPr>
          <p:cNvSpPr txBox="1"/>
          <p:nvPr/>
        </p:nvSpPr>
        <p:spPr>
          <a:xfrm>
            <a:off x="2063552" y="18807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INFO YLEISESTI</a:t>
            </a:r>
            <a:endParaRPr lang="en-US" sz="2400" b="1" dirty="0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ED669C8A-13ED-403F-8CD9-D9A4F6BB55A8}"/>
              </a:ext>
            </a:extLst>
          </p:cNvPr>
          <p:cNvSpPr txBox="1"/>
          <p:nvPr/>
        </p:nvSpPr>
        <p:spPr>
          <a:xfrm>
            <a:off x="335360" y="1011421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Infon aiheet:</a:t>
            </a:r>
            <a:endParaRPr lang="fi-FI" sz="2000" b="1" dirty="0"/>
          </a:p>
          <a:p>
            <a:endParaRPr lang="fi-FI" sz="2000" b="1" dirty="0"/>
          </a:p>
          <a:p>
            <a:pPr marL="457200" indent="-457200">
              <a:buAutoNum type="arabicPeriod"/>
            </a:pPr>
            <a:r>
              <a:rPr lang="fi-FI" sz="2000" dirty="0"/>
              <a:t>Pelaajapolkukaavio</a:t>
            </a:r>
            <a:br>
              <a:rPr lang="fi-FI" sz="2000" dirty="0"/>
            </a:br>
            <a:endParaRPr lang="fi-FI" sz="2000" dirty="0"/>
          </a:p>
          <a:p>
            <a:pPr marL="457200" indent="-457200">
              <a:buAutoNum type="arabicPeriod"/>
            </a:pPr>
            <a:r>
              <a:rPr lang="fi-FI" sz="2000" dirty="0"/>
              <a:t>Joukkueet ja sarjatasot</a:t>
            </a:r>
            <a:br>
              <a:rPr lang="fi-FI" sz="2000" dirty="0"/>
            </a:br>
            <a:endParaRPr lang="fi-FI" sz="2000" dirty="0"/>
          </a:p>
          <a:p>
            <a:pPr marL="457200" indent="-457200">
              <a:buAutoNum type="arabicPeriod"/>
            </a:pPr>
            <a:r>
              <a:rPr lang="fi-FI" sz="2000" dirty="0"/>
              <a:t>Aikataulu viikkotasolla (tarkentuu lähempänä)</a:t>
            </a:r>
            <a:br>
              <a:rPr lang="fi-FI" sz="2000" dirty="0"/>
            </a:br>
            <a:endParaRPr lang="fi-FI" sz="2000" dirty="0"/>
          </a:p>
          <a:p>
            <a:pPr marL="457200" indent="-457200">
              <a:buAutoNum type="arabicPeriod"/>
            </a:pPr>
            <a:r>
              <a:rPr lang="fi-FI" sz="2000" dirty="0"/>
              <a:t>Ilmoittautuminen</a:t>
            </a:r>
            <a:br>
              <a:rPr lang="fi-FI" sz="2000" dirty="0"/>
            </a:br>
            <a:endParaRPr lang="fi-FI" sz="2000" dirty="0"/>
          </a:p>
          <a:p>
            <a:br>
              <a:rPr lang="fi-FI" sz="2000" b="1" dirty="0"/>
            </a:br>
            <a:endParaRPr lang="fi-FI" sz="2000" b="1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7654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65A8F3F2-25BD-4BCD-818A-13F2D848B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890" y="0"/>
            <a:ext cx="67042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8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2B1537D8-C793-41BC-ABF1-769655BCB70A}"/>
              </a:ext>
            </a:extLst>
          </p:cNvPr>
          <p:cNvSpPr/>
          <p:nvPr/>
        </p:nvSpPr>
        <p:spPr>
          <a:xfrm>
            <a:off x="0" y="5618480"/>
            <a:ext cx="12192000" cy="223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67544A5-0C36-4E5F-A5F3-B0A0C942566A}"/>
              </a:ext>
            </a:extLst>
          </p:cNvPr>
          <p:cNvSpPr/>
          <p:nvPr/>
        </p:nvSpPr>
        <p:spPr>
          <a:xfrm>
            <a:off x="0" y="6030406"/>
            <a:ext cx="12192000" cy="2173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C65C47F0-27A3-4C86-90BB-0346F0CE2006}"/>
              </a:ext>
            </a:extLst>
          </p:cNvPr>
          <p:cNvSpPr/>
          <p:nvPr/>
        </p:nvSpPr>
        <p:spPr>
          <a:xfrm>
            <a:off x="0" y="6452531"/>
            <a:ext cx="12192000" cy="2173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D111500-A078-42D5-9694-B5C786CD3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38" y="5440223"/>
            <a:ext cx="1147123" cy="1417777"/>
          </a:xfrm>
          <a:prstGeom prst="rect">
            <a:avLst/>
          </a:prstGeom>
        </p:spPr>
      </p:pic>
      <p:pic>
        <p:nvPicPr>
          <p:cNvPr id="20" name="Kuva 19" descr="Kuva, joka sisältää kohteen clipart-kuva&#10;&#10;Kuvaus luotu automaattisesti">
            <a:extLst>
              <a:ext uri="{FF2B5EF4-FFF2-40B4-BE49-F238E27FC236}">
                <a16:creationId xmlns:a16="http://schemas.microsoft.com/office/drawing/2014/main" id="{AB297192-C4AB-4F97-89E1-6DEC8758E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23" b="94118" l="9000" r="91000">
                        <a14:foregroundMark x1="64500" y1="10084" x2="64500" y2="10084"/>
                        <a14:foregroundMark x1="51000" y1="6723" x2="51000" y2="6723"/>
                        <a14:foregroundMark x1="91000" y1="94118" x2="91000" y2="94118"/>
                        <a14:foregroundMark x1="9000" y1="94118" x2="9000" y2="94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14" y="5393461"/>
            <a:ext cx="2073747" cy="15113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CDC553B-0367-4D28-821A-3E54C6B18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8751" y1="23123" x2="38751" y2="23123"/>
                        <a14:foregroundMark x1="66382" y1="23729" x2="66382" y2="23729"/>
                        <a14:foregroundMark x1="30368" y1="73608" x2="30368" y2="73608"/>
                        <a14:foregroundMark x1="41146" y1="84867" x2="35158" y2="83777"/>
                        <a14:foregroundMark x1="31223" y1="63923" x2="37211" y2="54843"/>
                        <a14:foregroundMark x1="61591" y1="44673" x2="67151" y2="36199"/>
                        <a14:foregroundMark x1="63559" y1="17554" x2="55945" y2="17554"/>
                        <a14:foregroundMark x1="49187" y1="31114" x2="49187" y2="31114"/>
                        <a14:foregroundMark x1="49187" y1="31114" x2="49615" y2="52663"/>
                        <a14:foregroundMark x1="44397" y1="77482" x2="63302" y2="66223"/>
                        <a14:foregroundMark x1="63302" y1="66223" x2="45081" y2="56901"/>
                        <a14:foregroundMark x1="45081" y1="56901" x2="41574" y2="820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045" y="5251745"/>
            <a:ext cx="2021231" cy="1794731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852B6B1D-D021-4CB0-8AC2-A22455978BDC}"/>
              </a:ext>
            </a:extLst>
          </p:cNvPr>
          <p:cNvSpPr txBox="1"/>
          <p:nvPr/>
        </p:nvSpPr>
        <p:spPr>
          <a:xfrm>
            <a:off x="2063552" y="18807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Joukkueet ja sarjatasot</a:t>
            </a:r>
            <a:endParaRPr lang="en-US" sz="2400" b="1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3D4B3BE-23C6-44DD-84C9-184D4C7F227B}"/>
              </a:ext>
            </a:extLst>
          </p:cNvPr>
          <p:cNvSpPr txBox="1"/>
          <p:nvPr/>
        </p:nvSpPr>
        <p:spPr>
          <a:xfrm>
            <a:off x="1343472" y="1340768"/>
            <a:ext cx="98650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GrIFK U16		Mestis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Pelaajamäärä		2-3mv + n.24 kenttäpelaajaa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4-6 tapahtumaa viikossa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Kiekko-Tiikerit U16	U17 alempi (2004 ja 2005 syntyneet)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Pelaajamäärä		2-3mv + n.22 kenttäpelaajaa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3-5 tapahtumaa viikossa	</a:t>
            </a:r>
          </a:p>
        </p:txBody>
      </p:sp>
    </p:spTree>
    <p:extLst>
      <p:ext uri="{BB962C8B-B14F-4D97-AF65-F5344CB8AC3E}">
        <p14:creationId xmlns:p14="http://schemas.microsoft.com/office/powerpoint/2010/main" val="185065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2B1537D8-C793-41BC-ABF1-769655BCB70A}"/>
              </a:ext>
            </a:extLst>
          </p:cNvPr>
          <p:cNvSpPr/>
          <p:nvPr/>
        </p:nvSpPr>
        <p:spPr>
          <a:xfrm>
            <a:off x="0" y="5618480"/>
            <a:ext cx="12192000" cy="223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67544A5-0C36-4E5F-A5F3-B0A0C942566A}"/>
              </a:ext>
            </a:extLst>
          </p:cNvPr>
          <p:cNvSpPr/>
          <p:nvPr/>
        </p:nvSpPr>
        <p:spPr>
          <a:xfrm>
            <a:off x="0" y="6030406"/>
            <a:ext cx="12192000" cy="2173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C65C47F0-27A3-4C86-90BB-0346F0CE2006}"/>
              </a:ext>
            </a:extLst>
          </p:cNvPr>
          <p:cNvSpPr/>
          <p:nvPr/>
        </p:nvSpPr>
        <p:spPr>
          <a:xfrm>
            <a:off x="0" y="6452531"/>
            <a:ext cx="12192000" cy="2173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D111500-A078-42D5-9694-B5C786CD3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38" y="5440223"/>
            <a:ext cx="1147123" cy="1417777"/>
          </a:xfrm>
          <a:prstGeom prst="rect">
            <a:avLst/>
          </a:prstGeom>
        </p:spPr>
      </p:pic>
      <p:pic>
        <p:nvPicPr>
          <p:cNvPr id="20" name="Kuva 19" descr="Kuva, joka sisältää kohteen clipart-kuva&#10;&#10;Kuvaus luotu automaattisesti">
            <a:extLst>
              <a:ext uri="{FF2B5EF4-FFF2-40B4-BE49-F238E27FC236}">
                <a16:creationId xmlns:a16="http://schemas.microsoft.com/office/drawing/2014/main" id="{AB297192-C4AB-4F97-89E1-6DEC8758E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23" b="94118" l="9000" r="91000">
                        <a14:foregroundMark x1="64500" y1="10084" x2="64500" y2="10084"/>
                        <a14:foregroundMark x1="51000" y1="6723" x2="51000" y2="6723"/>
                        <a14:foregroundMark x1="91000" y1="94118" x2="91000" y2="94118"/>
                        <a14:foregroundMark x1="9000" y1="94118" x2="9000" y2="94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14" y="5393461"/>
            <a:ext cx="2073747" cy="15113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CDC553B-0367-4D28-821A-3E54C6B18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8751" y1="23123" x2="38751" y2="23123"/>
                        <a14:foregroundMark x1="66382" y1="23729" x2="66382" y2="23729"/>
                        <a14:foregroundMark x1="30368" y1="73608" x2="30368" y2="73608"/>
                        <a14:foregroundMark x1="41146" y1="84867" x2="35158" y2="83777"/>
                        <a14:foregroundMark x1="31223" y1="63923" x2="37211" y2="54843"/>
                        <a14:foregroundMark x1="61591" y1="44673" x2="67151" y2="36199"/>
                        <a14:foregroundMark x1="63559" y1="17554" x2="55945" y2="17554"/>
                        <a14:foregroundMark x1="49187" y1="31114" x2="49187" y2="31114"/>
                        <a14:foregroundMark x1="49187" y1="31114" x2="49615" y2="52663"/>
                        <a14:foregroundMark x1="44397" y1="77482" x2="63302" y2="66223"/>
                        <a14:foregroundMark x1="63302" y1="66223" x2="45081" y2="56901"/>
                        <a14:foregroundMark x1="45081" y1="56901" x2="41574" y2="820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045" y="5251745"/>
            <a:ext cx="2021231" cy="1794731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852B6B1D-D021-4CB0-8AC2-A22455978BDC}"/>
              </a:ext>
            </a:extLst>
          </p:cNvPr>
          <p:cNvSpPr txBox="1"/>
          <p:nvPr/>
        </p:nvSpPr>
        <p:spPr>
          <a:xfrm>
            <a:off x="2063552" y="18807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AIKATAULU</a:t>
            </a:r>
            <a:endParaRPr lang="en-US" sz="2400" b="1" dirty="0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ED669C8A-13ED-403F-8CD9-D9A4F6BB55A8}"/>
              </a:ext>
            </a:extLst>
          </p:cNvPr>
          <p:cNvSpPr txBox="1"/>
          <p:nvPr/>
        </p:nvSpPr>
        <p:spPr>
          <a:xfrm>
            <a:off x="335360" y="1011421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2000" b="1" dirty="0"/>
          </a:p>
          <a:p>
            <a:endParaRPr lang="fi-FI" sz="2000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75F0C6D8-B17E-4C3C-B3FD-1B96CC9DCF96}"/>
              </a:ext>
            </a:extLst>
          </p:cNvPr>
          <p:cNvSpPr txBox="1"/>
          <p:nvPr/>
        </p:nvSpPr>
        <p:spPr>
          <a:xfrm>
            <a:off x="335360" y="82799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Vko. 15 yhteinen aloitus Kauniaisissa, johon osallistuvat kaikki pelaajat. Viikon viimeisen tapahtuman jälkeen joukkueiden toimihenkilöt kartoittavat pelaajat joukkueisiin ja käyvät keskustelut pelaajien kanssa. Tästä alkaen joukkueet harjoittelevat omina ryhminä omissa halleissa. </a:t>
            </a:r>
          </a:p>
          <a:p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Vko. 16 alkaen joukkueet harjoittelevat omina ryhminä omissa halleissa.</a:t>
            </a:r>
          </a:p>
          <a:p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Nämä ovat pysyvät jaot, mutta liikehdintä joukkueiden välillä on mahdollista kauden aikana ja joukkueet mahdollisesti tekevät yhteistoimintaa kauden aikana (pelipaikkakohtaisia jäitä tms.)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Tämän jälkeen mahdollisesti tulevat pelaajat kartoitetaan tapauskohtaisesti.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72574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2B1537D8-C793-41BC-ABF1-769655BCB70A}"/>
              </a:ext>
            </a:extLst>
          </p:cNvPr>
          <p:cNvSpPr/>
          <p:nvPr/>
        </p:nvSpPr>
        <p:spPr>
          <a:xfrm>
            <a:off x="0" y="5618480"/>
            <a:ext cx="12192000" cy="223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67544A5-0C36-4E5F-A5F3-B0A0C942566A}"/>
              </a:ext>
            </a:extLst>
          </p:cNvPr>
          <p:cNvSpPr/>
          <p:nvPr/>
        </p:nvSpPr>
        <p:spPr>
          <a:xfrm>
            <a:off x="0" y="6030406"/>
            <a:ext cx="12192000" cy="2173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C65C47F0-27A3-4C86-90BB-0346F0CE2006}"/>
              </a:ext>
            </a:extLst>
          </p:cNvPr>
          <p:cNvSpPr/>
          <p:nvPr/>
        </p:nvSpPr>
        <p:spPr>
          <a:xfrm>
            <a:off x="0" y="6452531"/>
            <a:ext cx="12192000" cy="2173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D111500-A078-42D5-9694-B5C786CD3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38" y="5440223"/>
            <a:ext cx="1147123" cy="1417777"/>
          </a:xfrm>
          <a:prstGeom prst="rect">
            <a:avLst/>
          </a:prstGeom>
        </p:spPr>
      </p:pic>
      <p:pic>
        <p:nvPicPr>
          <p:cNvPr id="20" name="Kuva 19" descr="Kuva, joka sisältää kohteen clipart-kuva&#10;&#10;Kuvaus luotu automaattisesti">
            <a:extLst>
              <a:ext uri="{FF2B5EF4-FFF2-40B4-BE49-F238E27FC236}">
                <a16:creationId xmlns:a16="http://schemas.microsoft.com/office/drawing/2014/main" id="{AB297192-C4AB-4F97-89E1-6DEC8758E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23" b="94118" l="9000" r="91000">
                        <a14:foregroundMark x1="64500" y1="10084" x2="64500" y2="10084"/>
                        <a14:foregroundMark x1="51000" y1="6723" x2="51000" y2="6723"/>
                        <a14:foregroundMark x1="91000" y1="94118" x2="91000" y2="94118"/>
                        <a14:foregroundMark x1="9000" y1="94118" x2="9000" y2="94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14" y="5393461"/>
            <a:ext cx="2073747" cy="151130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CDC553B-0367-4D28-821A-3E54C6B18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8751" y1="23123" x2="38751" y2="23123"/>
                        <a14:foregroundMark x1="66382" y1="23729" x2="66382" y2="23729"/>
                        <a14:foregroundMark x1="30368" y1="73608" x2="30368" y2="73608"/>
                        <a14:foregroundMark x1="41146" y1="84867" x2="35158" y2="83777"/>
                        <a14:foregroundMark x1="31223" y1="63923" x2="37211" y2="54843"/>
                        <a14:foregroundMark x1="61591" y1="44673" x2="67151" y2="36199"/>
                        <a14:foregroundMark x1="63559" y1="17554" x2="55945" y2="17554"/>
                        <a14:foregroundMark x1="49187" y1="31114" x2="49187" y2="31114"/>
                        <a14:foregroundMark x1="49187" y1="31114" x2="49615" y2="52663"/>
                        <a14:foregroundMark x1="44397" y1="77482" x2="63302" y2="66223"/>
                        <a14:foregroundMark x1="63302" y1="66223" x2="45081" y2="56901"/>
                        <a14:foregroundMark x1="45081" y1="56901" x2="41574" y2="820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045" y="5251745"/>
            <a:ext cx="2021231" cy="1794731"/>
          </a:xfrm>
          <a:prstGeom prst="rect">
            <a:avLst/>
          </a:prstGeom>
        </p:spPr>
      </p:pic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872ED266-E63D-467A-838F-D73F651BF87F}"/>
              </a:ext>
            </a:extLst>
          </p:cNvPr>
          <p:cNvSpPr txBox="1">
            <a:spLocks/>
          </p:cNvSpPr>
          <p:nvPr/>
        </p:nvSpPr>
        <p:spPr>
          <a:xfrm>
            <a:off x="710628" y="1134546"/>
            <a:ext cx="8265691" cy="4201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/>
              <a:t>Ilmoittautuminen omien tiedotuskanavien kautta ennakkoon ja paikan päällä vielä valmentajille.</a:t>
            </a:r>
          </a:p>
          <a:p>
            <a:r>
              <a:rPr lang="fi-FI" sz="2000" dirty="0"/>
              <a:t>Ulkopuoliset ilmoittautuvat </a:t>
            </a:r>
            <a:r>
              <a:rPr lang="fi-FI" sz="2000" dirty="0" err="1"/>
              <a:t>GrIFK:n</a:t>
            </a:r>
            <a:r>
              <a:rPr lang="fi-FI" sz="2000" dirty="0"/>
              <a:t> valmennuspäällikkö Tuomas Valosaarelle </a:t>
            </a:r>
            <a:r>
              <a:rPr lang="fi-FI" sz="2000" dirty="0">
                <a:hlinkClick r:id="rId7"/>
              </a:rPr>
              <a:t>tuomas.valosaari@grifk.fi</a:t>
            </a:r>
            <a:r>
              <a:rPr lang="fi-FI" sz="2000" dirty="0"/>
              <a:t> 0456790048. </a:t>
            </a:r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CE9EDB27-CB41-4D96-A318-96ABB27DF6D8}"/>
              </a:ext>
            </a:extLst>
          </p:cNvPr>
          <p:cNvSpPr txBox="1">
            <a:spLocks/>
          </p:cNvSpPr>
          <p:nvPr/>
        </p:nvSpPr>
        <p:spPr>
          <a:xfrm>
            <a:off x="6095999" y="1130330"/>
            <a:ext cx="5181600" cy="4201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fi-FI" sz="1800" dirty="0">
                <a:sym typeface="Wingdings" panose="05000000000000000000" pitchFamily="2" charset="2"/>
              </a:rPr>
            </a:br>
            <a:endParaRPr lang="fi-FI" sz="1800" dirty="0">
              <a:sym typeface="Wingdings" panose="05000000000000000000" pitchFamily="2" charset="2"/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EF5025B8-250D-4E64-BE33-FFE5EC29A66C}"/>
              </a:ext>
            </a:extLst>
          </p:cNvPr>
          <p:cNvSpPr txBox="1"/>
          <p:nvPr/>
        </p:nvSpPr>
        <p:spPr>
          <a:xfrm>
            <a:off x="729465" y="410966"/>
            <a:ext cx="10325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/>
              <a:t>ILMOITTAUTUMINEN</a:t>
            </a:r>
          </a:p>
          <a:p>
            <a:endParaRPr lang="fi-FI" sz="2800" b="1" dirty="0"/>
          </a:p>
        </p:txBody>
      </p:sp>
    </p:spTree>
    <p:extLst>
      <p:ext uri="{BB962C8B-B14F-4D97-AF65-F5344CB8AC3E}">
        <p14:creationId xmlns:p14="http://schemas.microsoft.com/office/powerpoint/2010/main" val="37043264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185</Words>
  <Application>Microsoft Office PowerPoint</Application>
  <PresentationFormat>Laajakuva</PresentationFormat>
  <Paragraphs>32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1_Office-teema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Konsta kuusinen</dc:creator>
  <cp:lastModifiedBy>Tuomas Valosaari</cp:lastModifiedBy>
  <cp:revision>25</cp:revision>
  <dcterms:created xsi:type="dcterms:W3CDTF">2019-10-25T07:26:49Z</dcterms:created>
  <dcterms:modified xsi:type="dcterms:W3CDTF">2020-03-05T15:04:17Z</dcterms:modified>
</cp:coreProperties>
</file>